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BA73E-5B0B-4E69-A237-77B280F5725C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34A6-F23D-4F80-8EB6-ED0CFA92F9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BA73E-5B0B-4E69-A237-77B280F5725C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34A6-F23D-4F80-8EB6-ED0CFA92F9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BA73E-5B0B-4E69-A237-77B280F5725C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34A6-F23D-4F80-8EB6-ED0CFA92F9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BA73E-5B0B-4E69-A237-77B280F5725C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34A6-F23D-4F80-8EB6-ED0CFA92F9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BA73E-5B0B-4E69-A237-77B280F5725C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34A6-F23D-4F80-8EB6-ED0CFA92F9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BA73E-5B0B-4E69-A237-77B280F5725C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34A6-F23D-4F80-8EB6-ED0CFA92F9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BA73E-5B0B-4E69-A237-77B280F5725C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34A6-F23D-4F80-8EB6-ED0CFA92F9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BA73E-5B0B-4E69-A237-77B280F5725C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34A6-F23D-4F80-8EB6-ED0CFA92F9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BA73E-5B0B-4E69-A237-77B280F5725C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34A6-F23D-4F80-8EB6-ED0CFA92F9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BA73E-5B0B-4E69-A237-77B280F5725C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34A6-F23D-4F80-8EB6-ED0CFA92F9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BA73E-5B0B-4E69-A237-77B280F5725C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34A6-F23D-4F80-8EB6-ED0CFA92F9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BA73E-5B0B-4E69-A237-77B280F5725C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834A6-F23D-4F80-8EB6-ED0CFA92F9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914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Psychology: Introduction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676400"/>
            <a:ext cx="7924800" cy="3962400"/>
          </a:xfrm>
        </p:spPr>
        <p:txBody>
          <a:bodyPr/>
          <a:lstStyle/>
          <a:p>
            <a:r>
              <a:rPr lang="en-US" dirty="0" smtClean="0"/>
              <a:t>The content of psychology has acquire a scientific nature and it is no longer based on speculation. The gradual change of this subject from philosophy to science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E.L. </a:t>
            </a:r>
            <a:r>
              <a:rPr lang="en-US" dirty="0" err="1" smtClean="0"/>
              <a:t>thorndike</a:t>
            </a:r>
            <a:r>
              <a:rPr lang="en-US" dirty="0" smtClean="0"/>
              <a:t> (1874-1949)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 smtClean="0"/>
              <a:t>Who focus on assessment and measurement  and promoted the scientific  underpinnings of learning.</a:t>
            </a:r>
          </a:p>
          <a:p>
            <a:r>
              <a:rPr lang="en-US" dirty="0" smtClean="0"/>
              <a:t>His major idea is that educational psychology must have the scientific base and school focus on measuring.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Behavioral approaches </a:t>
            </a:r>
          </a:p>
          <a:p>
            <a:r>
              <a:rPr lang="en-US" dirty="0" smtClean="0"/>
              <a:t>The Cognitive approaches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Autofit/>
          </a:bodyPr>
          <a:lstStyle/>
          <a:p>
            <a:r>
              <a:rPr lang="en-US" sz="2800" dirty="0" smtClean="0"/>
              <a:t>Defining psychology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686800" cy="6096000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In term of the study of the soul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mysterious and philosophical concept , namely that of soul. Etymologically “psychology = psyche(soul) + logos (a rational course of study)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In term of the study of the mind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In term of the study of the consciousness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William James defined psychology as “ the description and explanation of state of consciousness as such–( principle of psychology , 1890). Wilhelm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wundt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whotates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of consciousness  established the first laboratory at the university of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leipzig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in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Germanh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,and defined the psychology as the description and explanation of the  consciousness is the task of psychology which is done by the instrument of “ introspection”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In term of the study of the Behavior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William McDougall, was the first to define psychology as the science of behaviors. In his book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physiological psychology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published in 1905, he wrote as the positive science of the conduct of living creatures. Finally in 1949 in his book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an outlying of psychology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gave the following meaningful definition: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psychology is a science which aims to give us better understanding and control of the behavior of the organism as a whole.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Woodworth say: First psychology lost its soul, then its mind , then it lost its consciousness. It still has behavior of a sort.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kind of science is  psychology?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6209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Positive science : physical and life science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Normative science: logic, philosophy and ethics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 of pure psychology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General psychology </a:t>
            </a:r>
          </a:p>
          <a:p>
            <a:r>
              <a:rPr lang="en-US" dirty="0" smtClean="0"/>
              <a:t>Abnormal psychology </a:t>
            </a:r>
          </a:p>
          <a:p>
            <a:r>
              <a:rPr lang="en-US" dirty="0" smtClean="0"/>
              <a:t>Social psychology </a:t>
            </a:r>
          </a:p>
          <a:p>
            <a:r>
              <a:rPr lang="en-US" dirty="0" smtClean="0"/>
              <a:t>Experimental psychology </a:t>
            </a:r>
          </a:p>
          <a:p>
            <a:r>
              <a:rPr lang="en-US" dirty="0" smtClean="0"/>
              <a:t>Physiological psychology</a:t>
            </a:r>
          </a:p>
          <a:p>
            <a:r>
              <a:rPr lang="en-US" dirty="0" smtClean="0"/>
              <a:t>Parapsychology </a:t>
            </a:r>
          </a:p>
          <a:p>
            <a:r>
              <a:rPr lang="en-US" dirty="0" smtClean="0"/>
              <a:t>Geopsychology </a:t>
            </a:r>
          </a:p>
          <a:p>
            <a:r>
              <a:rPr lang="en-US" dirty="0" smtClean="0"/>
              <a:t>Development psychology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 of applied psychology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Educational psychology</a:t>
            </a:r>
          </a:p>
          <a:p>
            <a:r>
              <a:rPr lang="en-US" dirty="0" smtClean="0"/>
              <a:t>Clinical psychology</a:t>
            </a:r>
          </a:p>
          <a:p>
            <a:r>
              <a:rPr lang="en-US" dirty="0" smtClean="0"/>
              <a:t>Industrial psychology </a:t>
            </a:r>
          </a:p>
          <a:p>
            <a:r>
              <a:rPr lang="en-US" dirty="0" smtClean="0"/>
              <a:t>Legal psychology</a:t>
            </a:r>
          </a:p>
          <a:p>
            <a:r>
              <a:rPr lang="en-US" dirty="0" smtClean="0"/>
              <a:t>Military psychology </a:t>
            </a:r>
          </a:p>
          <a:p>
            <a:r>
              <a:rPr lang="en-US" dirty="0" smtClean="0"/>
              <a:t>Political psychology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Educational psychology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Educational psychology is the branch of psychology that specializes in understanding teaching ad learning in educational setting.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William James(1842-1910): </a:t>
            </a:r>
          </a:p>
          <a:p>
            <a:r>
              <a:rPr lang="en-US" dirty="0" smtClean="0"/>
              <a:t>First psychology textbook, principles of psychology – 1890. He believe that laboratory psychology experiments often can’t tell us how to effectively teach children and he emphasizes the importance of observing teaching and learning in classrooms for improving education,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John Dewey(1859 -1952)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Dewey first established the first major educational psychology laboratory  in the us, at the university of Chicago in 1894.</a:t>
            </a:r>
          </a:p>
          <a:p>
            <a:r>
              <a:rPr lang="en-US" sz="2400" i="1" u="sng" dirty="0" smtClean="0">
                <a:latin typeface="Times New Roman" pitchFamily="18" charset="0"/>
                <a:cs typeface="Times New Roman" pitchFamily="18" charset="0"/>
              </a:rPr>
              <a:t>First ideas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was that the learner learn best by doing,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i="1" u="sng" dirty="0" smtClean="0">
                <a:latin typeface="Times New Roman" pitchFamily="18" charset="0"/>
                <a:cs typeface="Times New Roman" pitchFamily="18" charset="0"/>
              </a:rPr>
              <a:t>second ideas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was that the education should focus on the whole child and emphasizes the child’s adaptation to the environment,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i="1" u="sng" dirty="0" smtClean="0">
                <a:latin typeface="Times New Roman" pitchFamily="18" charset="0"/>
                <a:cs typeface="Times New Roman" pitchFamily="18" charset="0"/>
              </a:rPr>
              <a:t>third ideas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was  that all children deserve to have a competent education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507</Words>
  <Application>Microsoft Office PowerPoint</Application>
  <PresentationFormat>On-screen Show (4:3)</PresentationFormat>
  <Paragraphs>42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Psychology: Introduction</vt:lpstr>
      <vt:lpstr>Defining psychology</vt:lpstr>
      <vt:lpstr>conclusion</vt:lpstr>
      <vt:lpstr>What kind of science is  psychology?</vt:lpstr>
      <vt:lpstr>Branch of pure psychology </vt:lpstr>
      <vt:lpstr>Branch of applied psychology</vt:lpstr>
      <vt:lpstr>Educational psychology</vt:lpstr>
      <vt:lpstr>Historical Background</vt:lpstr>
      <vt:lpstr>John Dewey(1859 -1952)</vt:lpstr>
      <vt:lpstr>E.L. thorndike (1874-1949)</vt:lpstr>
      <vt:lpstr>Approaches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Psychology: Introduction</dc:title>
  <dc:creator>acer</dc:creator>
  <cp:lastModifiedBy>acer</cp:lastModifiedBy>
  <cp:revision>24</cp:revision>
  <dcterms:created xsi:type="dcterms:W3CDTF">2014-04-27T13:10:05Z</dcterms:created>
  <dcterms:modified xsi:type="dcterms:W3CDTF">2014-05-11T07:07:04Z</dcterms:modified>
</cp:coreProperties>
</file>