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68" r:id="rId5"/>
    <p:sldId id="267" r:id="rId6"/>
    <p:sldId id="258" r:id="rId7"/>
    <p:sldId id="259" r:id="rId8"/>
    <p:sldId id="260" r:id="rId9"/>
    <p:sldId id="270" r:id="rId10"/>
    <p:sldId id="263" r:id="rId11"/>
    <p:sldId id="264" r:id="rId12"/>
    <p:sldId id="271" r:id="rId13"/>
    <p:sldId id="265" r:id="rId14"/>
    <p:sldId id="272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9636052">
            <a:off x="654244" y="1802424"/>
            <a:ext cx="6849309" cy="253185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Roconstructionism</a:t>
            </a:r>
            <a:endParaRPr lang="en-US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5257800"/>
            <a:ext cx="9144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It encourages schools, teachers, and students to focus their studies and energies on alleviating pervasive social inequities, and as the name implies, reconstruct society into a new and more just social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order.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is more focused on individual needs, contemporary relevance, and preparing students for a changing future. 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improve and reconstruct society.</a:t>
            </a:r>
            <a:endParaRPr lang="en-US" sz="39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of Education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Reconstructionists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believe that the curriculum should emphasize truth, fellowship, and justice. They believe in incorporating world issues and stepping outside local community ideas.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Cultural Pluralism, human relations, sociology, politics of change, economics, political science, anthropology, psychology, foreign language, global education and real life.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Curriculum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Group process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Problem solving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Critical thinking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Creative thinking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Decision making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Networking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Work study experience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Teaching methods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Teachers need to incorporate world issues into his/her teachings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Teachers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are essential in informing the students of the problems, giving possible solutions, and assisting the students in trying to solve possible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issues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Teachers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need to motivate students to use their education to help solve the problems of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society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Teachers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explore social problems, suggest alternate perspectives, and facilitate student analysis of these problems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Roles of teacher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Shaper of a new society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Transformational leader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Change agent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Tolerance for ambiguity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Trained in conflict management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Program evaluation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Strategies planning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It places the learner at the center of the educational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process</a:t>
            </a: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Students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must select educational objectives and social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priorities</a:t>
            </a: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Students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experience and take social action on real problems such as:</a:t>
            </a:r>
          </a:p>
          <a:p>
            <a:pPr lvl="1"/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violence, hunger, international terrorism, inflation, inequality, racism, sexism, environmental pollution, homelessness, poverty, substance abuse, homophobia, AIDS, and etc.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Roles of the student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Reconstructionist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theory emerged during the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1940’s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is still prevalent in today’s educational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settings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goal is to challenge all learners to construct their own schema and then to build on it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Reconstructionism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4864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econstructionism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a philosophy that emphasizes the addressing of social questions and a quest to create a better society and worldwide democracy.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Reconstructionist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educators focus on a curriculum that highlights social reform as the aim of education.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Theodore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Brameld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(1904-1987) was the founder of social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reconstructionism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in reaction against the realities of World War II.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George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Counts (1889-1974) recognized that education was the means of preparing people for creating this new social order.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School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should take the lead in changing or reconstructing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society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eaction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the cold war climate and threat after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WWII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chools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should both transmit knowledge about the existing social order but also seek to reconstruct it as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well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elief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 bringing the community into 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classroom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ctively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seek to create a world wide democracy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Reconstructionists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point to a time in the past when they believe that things were better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They would re-create education to be like things were back during that time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They cite research, particularly historical, to show that things are not going well now.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Concepts such as multiple intelligences or alternative learning procedures have come from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Reconstructionism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changing of society, education, and the use of educational methods to make a social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change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is less authoritarian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Reconstructionists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would teach the subjects that were taught during that “golden age.”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subjects would be those that were taught during that time.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If the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1960s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for instance, they would teach usage of the slide rule.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Theodore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Brameld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( 1904-1987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George Counts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( 1889-1974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Key persons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Society is in need of constant reconstruction or change; and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Such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social change involves a reconstruction of education and the use of education in reconstructing society.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Major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premises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Reconstructionism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</TotalTime>
  <Words>644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.</vt:lpstr>
      <vt:lpstr>Reconstructionism</vt:lpstr>
      <vt:lpstr>Contd…</vt:lpstr>
      <vt:lpstr>Contd…</vt:lpstr>
      <vt:lpstr>Contd…</vt:lpstr>
      <vt:lpstr>Contd…</vt:lpstr>
      <vt:lpstr>Contd…</vt:lpstr>
      <vt:lpstr>Key persons</vt:lpstr>
      <vt:lpstr>Major premises of Reconstructionism</vt:lpstr>
      <vt:lpstr>Purpose of Education</vt:lpstr>
      <vt:lpstr>Curriculum</vt:lpstr>
      <vt:lpstr>Teaching methods</vt:lpstr>
      <vt:lpstr>Roles of teacher </vt:lpstr>
      <vt:lpstr>Contd…</vt:lpstr>
      <vt:lpstr>Roles of the student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9</cp:revision>
  <dcterms:created xsi:type="dcterms:W3CDTF">2006-08-16T00:00:00Z</dcterms:created>
  <dcterms:modified xsi:type="dcterms:W3CDTF">2013-01-24T17:41:48Z</dcterms:modified>
</cp:coreProperties>
</file>