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59" r:id="rId5"/>
    <p:sldId id="257" r:id="rId6"/>
    <p:sldId id="265" r:id="rId7"/>
    <p:sldId id="267" r:id="rId8"/>
    <p:sldId id="272" r:id="rId9"/>
    <p:sldId id="273" r:id="rId10"/>
    <p:sldId id="270" r:id="rId11"/>
    <p:sldId id="260" r:id="rId12"/>
    <p:sldId id="261" r:id="rId13"/>
    <p:sldId id="268" r:id="rId14"/>
    <p:sldId id="269" r:id="rId15"/>
    <p:sldId id="264" r:id="rId16"/>
    <p:sldId id="271" r:id="rId17"/>
    <p:sldId id="262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 educational philosophy emphasizing curricula that focus on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real-world problem solving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individual development.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Progressivists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believe that education should focus on the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whole child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rather than on the content or the teacher.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educational philosophy stresses that students should test ideas by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active experimentation.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Progressivism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promote democratic, social living.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reconstruct the experience continuously.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develop the social efficiency.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help the create new values.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improve the social order.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Curriculum content is derived from student interests and questions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Experienced centered and relevant.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 disciplinary subject mater and activities.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Curriculum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Project method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Cooperative group activities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Critical community centered thinking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Problem solving method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Decision making and networking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Teaching methods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Kilpatrick established four types of projects: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building projects, which were based on the achievement of a plan or of an idea;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consumer projects, which were to cultivate aesthetic taste through literature and arts;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problem-solving projects, as they were envisaged by J. Dewey;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exercise projects, which led to the development of skills and abilities.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method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problem-solving method: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In a first instance, an empirical situation is created to reproduce a familiar situation, so that for the child everything seems to be known.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As soon as he/she has started to work, obstacles that need to be overcome appear. A problem which stimulates thinking is created.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Data provided by past experience will be used in such situations.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Based on these elements, the student formulates hypotheses for solving the problem.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The hypothesis considered to be the most adequate is chosen, and it will be verified afterwards.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 solving method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 as facilitator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Supervisor of learning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Collaborative partner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Social motivator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Environment creator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of Teacher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Active learner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Primary agent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Changing nature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Cooperator rather than competitor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Creator of new values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of Student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Democratic process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Child centered and appraising skills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Classroom management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Process oriented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Monitoring progress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Learning is rooted in the questions of learners that arise through experiencing the world. It is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not passive.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learner is a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 solver and thinker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who makes meaning through his or her individual experience in the physical and cultural context.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Based on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democratic education.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Progressivism, an educational movement that occurred at the beginning of the twentieth century as a reaction to the traditional school in the United States of America.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Progressive education philosophy was established in America from the mid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1920s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through the mid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1950s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John Dewey was its foremost proponent.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Dewey was inspired by his predecessors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C.S.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Peirce and W. James.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made major contributions in almost all areas of the spirit: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philosophy (pragmatism),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pedagogy (progressivism),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logic (instrumentalism),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psychology (functionalism),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aesthetics (aesthetic naturalism),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axiology (empiric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congnitivism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Education should be child centered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Curriculum should be derived from students’ interests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Effective teaching takes into account the whole child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learning is active, not passive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Knowledge that is true in the present may not be true in the future so students need to be taught problem solving strategies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teacher is a guide or resource to help students learn about what.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Key points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Roots in </a:t>
            </a:r>
            <a:r>
              <a:rPr lang="en-US" sz="32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Pragmatism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John Dewey, William H. Kilpatrick, John Childs are the leading theorists.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should be life itself, not a preparation for living.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Two schools had a special significance from progressive perspective, forming two systems of organizing the educative process: Dalton Plan and Winnetka.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57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Dalton, emphasis is on individual study, allowing the learner the freedom to organize his/her time and to benefit from teaching aids and laboratories. It is a strictly individualized system in which teaching methods are supplanted by the individual’s effort for learning. Winnetka system was based on individualized education according to students’ inclinations and their creative capacity.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Learning by doing- Plato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Work experience- John Comenius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Child centered school- Rousseau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Direct observation- Rousseau and Comenius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Self activity- Pestalozzi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Roots of Progressives movement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 is egalitarian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child-centered and relevant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Emphasis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on skills.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Experience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experiment and understanding are more important.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Creativity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feelings are more important than facts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Criteria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a framework for subjective assessment or tasks based on skills.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Co-operation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gets the priority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Entitlement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all replaces choice and differentiation; equal opportunities can be used to construct equality of result.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BELIEFS OF PROGRESSIVE PHILOSOPHY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</TotalTime>
  <Words>807</Words>
  <Application>Microsoft Office PowerPoint</Application>
  <PresentationFormat>On-screen Show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Progressivism</vt:lpstr>
      <vt:lpstr>Contd…</vt:lpstr>
      <vt:lpstr>Contd…</vt:lpstr>
      <vt:lpstr>Contd…</vt:lpstr>
      <vt:lpstr>Key points</vt:lpstr>
      <vt:lpstr>Contd…</vt:lpstr>
      <vt:lpstr>Contd…</vt:lpstr>
      <vt:lpstr>Roots of Progressives movement</vt:lpstr>
      <vt:lpstr>BELIEFS OF PROGRESSIVE PHILOSOPHY</vt:lpstr>
      <vt:lpstr>Aims of education</vt:lpstr>
      <vt:lpstr>Curriculum </vt:lpstr>
      <vt:lpstr>Teaching methods</vt:lpstr>
      <vt:lpstr>Project method</vt:lpstr>
      <vt:lpstr>Problem solving method</vt:lpstr>
      <vt:lpstr>Role of Teacher</vt:lpstr>
      <vt:lpstr>Role of Student</vt:lpstr>
      <vt:lpstr>Classroom management</vt:lpstr>
      <vt:lpstr>Evaluation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Progressivism</dc:title>
  <dc:creator>user</dc:creator>
  <cp:lastModifiedBy>user</cp:lastModifiedBy>
  <cp:revision>20</cp:revision>
  <dcterms:created xsi:type="dcterms:W3CDTF">2006-08-16T00:00:00Z</dcterms:created>
  <dcterms:modified xsi:type="dcterms:W3CDTF">2013-01-24T17:18:37Z</dcterms:modified>
</cp:coreProperties>
</file>