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C849B8-8A10-4D25-A606-F73C1C848A56}"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849B8-8A10-4D25-A606-F73C1C848A56}"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849B8-8A10-4D25-A606-F73C1C848A56}"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849B8-8A10-4D25-A606-F73C1C848A56}"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C849B8-8A10-4D25-A606-F73C1C848A56}"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C849B8-8A10-4D25-A606-F73C1C848A56}" type="datetimeFigureOut">
              <a:rPr lang="en-US" smtClean="0"/>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C849B8-8A10-4D25-A606-F73C1C848A56}" type="datetimeFigureOut">
              <a:rPr lang="en-US" smtClean="0"/>
              <a:t>5/10/2014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C849B8-8A10-4D25-A606-F73C1C848A56}" type="datetimeFigureOut">
              <a:rPr lang="en-US" smtClean="0"/>
              <a:t>5/10/2014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849B8-8A10-4D25-A606-F73C1C848A56}" type="datetimeFigureOut">
              <a:rPr lang="en-US" smtClean="0"/>
              <a:t>5/10/2014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849B8-8A10-4D25-A606-F73C1C848A56}" type="datetimeFigureOut">
              <a:rPr lang="en-US" smtClean="0"/>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849B8-8A10-4D25-A606-F73C1C848A56}" type="datetimeFigureOut">
              <a:rPr lang="en-US" smtClean="0"/>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5D3E5-4B66-4142-B89E-1483BED551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849B8-8A10-4D25-A606-F73C1C848A56}" type="datetimeFigureOut">
              <a:rPr lang="en-US" smtClean="0"/>
              <a:t>5/10/2014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5D3E5-4B66-4142-B89E-1483BED551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09600"/>
          </a:xfrm>
        </p:spPr>
        <p:txBody>
          <a:bodyPr>
            <a:normAutofit fontScale="90000"/>
          </a:bodyPr>
          <a:lstStyle/>
          <a:p>
            <a:r>
              <a:rPr lang="en-US" sz="2800" dirty="0" smtClean="0"/>
              <a:t>Ecological contextual theory : </a:t>
            </a:r>
            <a:r>
              <a:rPr lang="en-US" sz="2800" dirty="0" err="1" smtClean="0"/>
              <a:t>Urie</a:t>
            </a:r>
            <a:r>
              <a:rPr lang="en-US" sz="2800" dirty="0" smtClean="0"/>
              <a:t> </a:t>
            </a:r>
            <a:r>
              <a:rPr lang="en-US" sz="2800" dirty="0" err="1" smtClean="0"/>
              <a:t>bronfenbrenner</a:t>
            </a:r>
            <a:r>
              <a:rPr lang="en-US" sz="2800" dirty="0"/>
              <a:t> </a:t>
            </a:r>
            <a:r>
              <a:rPr lang="en-US" sz="2800" dirty="0" smtClean="0"/>
              <a:t>1917-)</a:t>
            </a:r>
            <a:endParaRPr lang="en-US" sz="2800" dirty="0"/>
          </a:p>
        </p:txBody>
      </p:sp>
      <p:sp>
        <p:nvSpPr>
          <p:cNvPr id="3" name="Subtitle 2"/>
          <p:cNvSpPr>
            <a:spLocks noGrp="1"/>
          </p:cNvSpPr>
          <p:nvPr>
            <p:ph type="subTitle" idx="1"/>
          </p:nvPr>
        </p:nvSpPr>
        <p:spPr>
          <a:xfrm>
            <a:off x="457200" y="1600200"/>
            <a:ext cx="8001000" cy="4038600"/>
          </a:xfrm>
        </p:spPr>
        <p:txBody>
          <a:bodyPr/>
          <a:lstStyle/>
          <a:p>
            <a:pPr algn="l"/>
            <a:r>
              <a:rPr lang="en-US" dirty="0" smtClean="0">
                <a:latin typeface="Times New Roman" pitchFamily="18" charset="0"/>
                <a:cs typeface="Times New Roman" pitchFamily="18" charset="0"/>
              </a:rPr>
              <a:t>The main assumptions of the ecological contextual theory is that the importance of environmental influence on development, it consists of five environment systems  ranging  from  the direct interaction to the broad-based inputs of culture.</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systems of ecologist theory</a:t>
            </a:r>
            <a:endParaRPr lang="en-US" dirty="0"/>
          </a:p>
        </p:txBody>
      </p:sp>
      <p:sp>
        <p:nvSpPr>
          <p:cNvPr id="3" name="Content Placeholder 2"/>
          <p:cNvSpPr>
            <a:spLocks noGrp="1"/>
          </p:cNvSpPr>
          <p:nvPr>
            <p:ph idx="1"/>
          </p:nvPr>
        </p:nvSpPr>
        <p:spPr/>
        <p:txBody>
          <a:bodyPr/>
          <a:lstStyle/>
          <a:p>
            <a:r>
              <a:rPr lang="en-US" u="sng" dirty="0" smtClean="0"/>
              <a:t>Microsystems </a:t>
            </a:r>
            <a:r>
              <a:rPr lang="en-US" dirty="0" smtClean="0"/>
              <a:t>: these context include the children’s family , peers, school . It is in the Microsystems children most direct interaction to  with social agents. its view, children is not a passive recipient of the experience in these setting , but someone who help to construct them.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Mesosystem</a:t>
            </a:r>
            <a:endParaRPr lang="en-US" sz="3600" dirty="0"/>
          </a:p>
        </p:txBody>
      </p:sp>
      <p:sp>
        <p:nvSpPr>
          <p:cNvPr id="3" name="Content Placeholder 2"/>
          <p:cNvSpPr>
            <a:spLocks noGrp="1"/>
          </p:cNvSpPr>
          <p:nvPr>
            <p:ph idx="1"/>
          </p:nvPr>
        </p:nvSpPr>
        <p:spPr/>
        <p:txBody>
          <a:bodyPr/>
          <a:lstStyle/>
          <a:p>
            <a:r>
              <a:rPr lang="en-US" dirty="0" smtClean="0"/>
              <a:t>Involve the  relation between two or more  micro system, for example, the connection between family experience and school experience and school and church experience, family experience and school experience. </a:t>
            </a:r>
            <a:r>
              <a:rPr lang="en-US" dirty="0" err="1" smtClean="0"/>
              <a:t>E.g</a:t>
            </a:r>
            <a:r>
              <a:rPr lang="en-US" dirty="0" smtClean="0"/>
              <a:t> children whose parents rejected them may have difficulty developing positive relations with their teachers.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Exosystem </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Social setting in which the children does not have active role but which influence the children's experiences. For example, the women’s work experience can affect her relationship with her husband and their children. Another example of exosystem is city government which is responsible for the quality of park, recreation centers and library facilities for the children.</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Macrosystem</a:t>
            </a:r>
            <a:r>
              <a:rPr lang="en-US" dirty="0" smtClean="0"/>
              <a:t> </a:t>
            </a:r>
            <a:endParaRPr lang="en-US" dirty="0"/>
          </a:p>
        </p:txBody>
      </p:sp>
      <p:sp>
        <p:nvSpPr>
          <p:cNvPr id="3" name="Content Placeholder 2"/>
          <p:cNvSpPr>
            <a:spLocks noGrp="1"/>
          </p:cNvSpPr>
          <p:nvPr>
            <p:ph idx="1"/>
          </p:nvPr>
        </p:nvSpPr>
        <p:spPr/>
        <p:txBody>
          <a:bodyPr/>
          <a:lstStyle/>
          <a:p>
            <a:r>
              <a:rPr lang="en-US" dirty="0" smtClean="0"/>
              <a:t>The culture in which children lives.</a:t>
            </a:r>
          </a:p>
          <a:p>
            <a:r>
              <a:rPr lang="en-US" dirty="0" smtClean="0"/>
              <a:t>The culture refers to the behavior patterns, beliefs, and all other products of a group of people that are passed on from generation to generation. – provide the information about the generality of development.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dirty="0" err="1" smtClean="0"/>
              <a:t>Chronosystem</a:t>
            </a:r>
            <a:r>
              <a:rPr lang="en-US" dirty="0" smtClean="0"/>
              <a:t> </a:t>
            </a:r>
            <a:endParaRPr lang="en-US" dirty="0"/>
          </a:p>
        </p:txBody>
      </p:sp>
      <p:sp>
        <p:nvSpPr>
          <p:cNvPr id="3" name="Content Placeholder 2"/>
          <p:cNvSpPr>
            <a:spLocks noGrp="1"/>
          </p:cNvSpPr>
          <p:nvPr>
            <p:ph idx="1"/>
          </p:nvPr>
        </p:nvSpPr>
        <p:spPr>
          <a:xfrm>
            <a:off x="304800" y="1905000"/>
            <a:ext cx="8610600" cy="4572000"/>
          </a:xfrm>
        </p:spPr>
        <p:txBody>
          <a:bodyPr>
            <a:normAutofit/>
          </a:bodyPr>
          <a:lstStyle/>
          <a:p>
            <a:r>
              <a:rPr lang="en-US" sz="2400" dirty="0" smtClean="0">
                <a:latin typeface="Times New Roman" pitchFamily="18" charset="0"/>
                <a:cs typeface="Times New Roman" pitchFamily="18" charset="0"/>
              </a:rPr>
              <a:t>The   pattern of environmental event and transitions over the life course, as well as </a:t>
            </a:r>
            <a:r>
              <a:rPr lang="en-US" sz="2400" dirty="0" err="1" smtClean="0">
                <a:latin typeface="Times New Roman" pitchFamily="18" charset="0"/>
                <a:cs typeface="Times New Roman" pitchFamily="18" charset="0"/>
              </a:rPr>
              <a:t>sociohistorical</a:t>
            </a:r>
            <a:r>
              <a:rPr lang="en-US" sz="2400" dirty="0" smtClean="0">
                <a:latin typeface="Times New Roman" pitchFamily="18" charset="0"/>
                <a:cs typeface="Times New Roman" pitchFamily="18" charset="0"/>
              </a:rPr>
              <a:t> circumstances. For example , in studying the effect of divorce on children, researcher found that the negative effects often peak in the first year after the divorce . The negative effects often peak in the first after the divorce . The effects also are more  negative for  son than for daughters. By two years after the divorce, family interaction is less chaotic or disorganized and more stable. With regard to </a:t>
            </a:r>
            <a:r>
              <a:rPr lang="en-US" sz="2400" dirty="0" err="1" smtClean="0">
                <a:latin typeface="Times New Roman" pitchFamily="18" charset="0"/>
                <a:cs typeface="Times New Roman" pitchFamily="18" charset="0"/>
              </a:rPr>
              <a:t>sociocultural</a:t>
            </a:r>
            <a:r>
              <a:rPr lang="en-US" sz="2400" dirty="0" smtClean="0">
                <a:latin typeface="Times New Roman" pitchFamily="18" charset="0"/>
                <a:cs typeface="Times New Roman" pitchFamily="18" charset="0"/>
              </a:rPr>
              <a:t> circumstances. Adolescent girls today are much more likely to   encouraged to pursue a career than they were 20 or 30 years ago. </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Contribution of ecological contextual theory </a:t>
            </a:r>
            <a:endParaRPr lang="en-US" sz="2800"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 systematic examination of both macro and micro dimensions of environmental systems.</a:t>
            </a:r>
          </a:p>
          <a:p>
            <a:r>
              <a:rPr lang="en-US" sz="2400" dirty="0" smtClean="0">
                <a:latin typeface="Times New Roman" pitchFamily="18" charset="0"/>
                <a:cs typeface="Times New Roman" pitchFamily="18" charset="0"/>
              </a:rPr>
              <a:t>Attention to connections between environmental settings ( </a:t>
            </a:r>
            <a:r>
              <a:rPr lang="en-US" sz="2400" dirty="0" err="1" smtClean="0">
                <a:latin typeface="Times New Roman" pitchFamily="18" charset="0"/>
                <a:cs typeface="Times New Roman" pitchFamily="18" charset="0"/>
              </a:rPr>
              <a:t>mesosystem</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Consideration of </a:t>
            </a:r>
            <a:r>
              <a:rPr lang="en-US" sz="2400" dirty="0" err="1" smtClean="0">
                <a:latin typeface="Times New Roman" pitchFamily="18" charset="0"/>
                <a:cs typeface="Times New Roman" pitchFamily="18" charset="0"/>
              </a:rPr>
              <a:t>sociohistorica</a:t>
            </a:r>
            <a:r>
              <a:rPr lang="en-US" sz="2400" dirty="0" smtClean="0">
                <a:latin typeface="Times New Roman" pitchFamily="18" charset="0"/>
                <a:cs typeface="Times New Roman" pitchFamily="18" charset="0"/>
              </a:rPr>
              <a:t>  influences on development .</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Little attention  given to biological foundation of development</a:t>
            </a:r>
          </a:p>
          <a:p>
            <a:r>
              <a:rPr lang="en-US" sz="2800" dirty="0" smtClean="0">
                <a:latin typeface="Times New Roman" pitchFamily="18" charset="0"/>
                <a:cs typeface="Times New Roman" pitchFamily="18" charset="0"/>
              </a:rPr>
              <a:t>Inadequate attention to cognitive processes.</a:t>
            </a: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424</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Ecological contextual theory : Urie bronfenbrenner 1917-)</vt:lpstr>
      <vt:lpstr>Five systems of ecologist theory</vt:lpstr>
      <vt:lpstr>Mesosystem</vt:lpstr>
      <vt:lpstr>Exosystem </vt:lpstr>
      <vt:lpstr>Macrosystem </vt:lpstr>
      <vt:lpstr>Chronosystem </vt:lpstr>
      <vt:lpstr>Contribution of ecological contextual theory </vt:lpstr>
      <vt:lpstr>criticism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Ecological contextual theory</dc:title>
  <dc:creator>User</dc:creator>
  <cp:lastModifiedBy>User</cp:lastModifiedBy>
  <cp:revision>15</cp:revision>
  <dcterms:created xsi:type="dcterms:W3CDTF">2014-05-10T00:29:37Z</dcterms:created>
  <dcterms:modified xsi:type="dcterms:W3CDTF">2014-05-10T02:17:11Z</dcterms:modified>
</cp:coreProperties>
</file>