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1295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Eastern Philosophy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381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Ramayana of </a:t>
            </a:r>
            <a:r>
              <a:rPr lang="en-US" dirty="0" err="1" smtClean="0"/>
              <a:t>Valmiki</a:t>
            </a:r>
            <a:endParaRPr lang="en-US" dirty="0" smtClean="0"/>
          </a:p>
          <a:p>
            <a:r>
              <a:rPr lang="en-US" dirty="0" smtClean="0"/>
              <a:t>The Mahabharata of </a:t>
            </a:r>
            <a:r>
              <a:rPr lang="en-US" dirty="0" err="1" smtClean="0"/>
              <a:t>Vyasa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Epic Period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Ramayana_English_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667000"/>
            <a:ext cx="41910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mahabharata_w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396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Six systems of Philosophy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Nyaya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Vaisesika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Samkhya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Yoga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Purva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Mimasa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Uttara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Mimamsa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 Vedanta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Sutra Period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Three great philosophers stand out during this period.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Shankara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Ramanuja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Madhva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Scholarly Period (600A.D.-1700 A.D.)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shank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429000"/>
            <a:ext cx="251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ramanu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4290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madh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The writings of the modern period are mainly in English, and so easier to read.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Modern Period (1700-present)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6" descr="SriAurobin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429000"/>
            <a:ext cx="2888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Aurobindo</a:t>
            </a:r>
            <a:r>
              <a:rPr lang="en-US" dirty="0" smtClean="0">
                <a:solidFill>
                  <a:srgbClr val="FF0000"/>
                </a:solidFill>
              </a:rPr>
              <a:t> (1872-1950)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8" descr="mahatma-gandhi-ji-in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752600"/>
            <a:ext cx="297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819400" y="3505200"/>
            <a:ext cx="3073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M.K.</a:t>
            </a:r>
            <a:r>
              <a:rPr lang="en-US" dirty="0" smtClean="0">
                <a:solidFill>
                  <a:srgbClr val="FF0000"/>
                </a:solidFill>
              </a:rPr>
              <a:t> Gandhi (1869-1948)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10" descr="krishnamurti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752600"/>
            <a:ext cx="3200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61105" y="3429000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Krishnamurti</a:t>
            </a:r>
            <a:r>
              <a:rPr lang="en-US" dirty="0" smtClean="0">
                <a:solidFill>
                  <a:srgbClr val="FF0000"/>
                </a:solidFill>
              </a:rPr>
              <a:t> (1895-1986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4" descr="vivekanan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386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5638800"/>
            <a:ext cx="3126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Vivekananda (1863-1902)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15" descr="tagore_at_des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886200"/>
            <a:ext cx="3048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3048000" y="6019800"/>
            <a:ext cx="2784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R. Tagore (1861-1941)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14" name="Picture 12" descr="Radhakrishnan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38862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324600" y="6096001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S. </a:t>
            </a:r>
            <a:r>
              <a:rPr lang="en-US" dirty="0" err="1" smtClean="0">
                <a:solidFill>
                  <a:srgbClr val="FF0000"/>
                </a:solidFill>
              </a:rPr>
              <a:t>Radhakrishnan</a:t>
            </a:r>
            <a:r>
              <a:rPr lang="en-US" dirty="0" smtClean="0">
                <a:solidFill>
                  <a:srgbClr val="FF0000"/>
                </a:solidFill>
              </a:rPr>
              <a:t> (1888-1975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Eastern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schools of philosophy may be classified broadly into two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Asthika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(orthodox)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Nastika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 heterodox)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 first group believed in the Vedas and the second school rejected the Vedas. The first one‘s are called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Asthika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systems which have the schools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Mimansa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Vedanta,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Sankhya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Yoga,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Nyaya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Vaisesika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 latter schools are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Charvaka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Buddha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Eastern Philosophy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Eastern philosophies are concerned with all aspects of life.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Eastern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philosophies both orthodox and heterodox are more concerned with the perennial problems of life. So philosophy is ―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Tattva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Darshan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vision of life.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far back as 1500 B.C., we find in the hymns of the Rig Veda, a spirit of inquiry into the nature of things.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Vedic Period (2500 B.C. – 600 B.C.)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Epic Period (600 B.C. – 200 A.D.)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Sutra Period (200 A.D. – 600 A.D.)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Scholarly Period (600 A.D. – 1700 A.D.)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Modern Period (1700 – present)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Eastern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Philosophy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Rig Veda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Yajur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Veda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Veda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Atharva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Veda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Four Vedas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vedas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upanishads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puranas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epics are the sources to know the ancient Eastern philosophy and education. With a view to understand the philosophy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vedas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it is very necessary to understand the meaning of the word ‘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’. Veda is derived from the root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sanskrit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word ‘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’.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means to 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know {God, soul, nature &amp; mind}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 {one with God}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obtain {salvation}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consider {various relationships}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feel {oneness with God}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tell {glories of God}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dwell {into the mysteries of universe}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25000" lnSpcReduction="20000"/>
          </a:bodyPr>
          <a:lstStyle/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concept of one God and one world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is one &amp; only one (omniscient, omnipotent and ever present)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are three entities in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universe – God, Soul and Matter.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Ultimate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aim of life is to obtain salvation (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moksha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) in union with god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Actions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are followed by their results. The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Karma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is an important teaching of Vedas.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universe is formed by god.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theory of rebirth and immortality of soul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Universe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is real, universal fraternity should be promoted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of truth should be acquired and dissipated </a:t>
            </a: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Justice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should be done to all creatures and we should live in peace &amp; harmony. </a:t>
            </a:r>
            <a:endParaRPr lang="en-US" sz="1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Vedas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was the basic education during those days. 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Vedas believe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word is derived from two Sanskrit words:</a:t>
            </a:r>
          </a:p>
          <a:p>
            <a:pPr>
              <a:lnSpc>
                <a:spcPct val="80000"/>
              </a:lnSpc>
            </a:pP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Manas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which refers to the mind</a:t>
            </a:r>
          </a:p>
          <a:p>
            <a:pPr>
              <a:lnSpc>
                <a:spcPct val="80000"/>
              </a:lnSpc>
            </a:pP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Trayate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which means to protect.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mantra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that which protects the mind.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trayate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also refers to that which reveals, or releases or delivers.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also refers to the power of reflection of the human mind.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Mantra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606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.</vt:lpstr>
      <vt:lpstr>Eastern Philosophy</vt:lpstr>
      <vt:lpstr>Contd…</vt:lpstr>
      <vt:lpstr>Outline of Eastern Philosophy</vt:lpstr>
      <vt:lpstr>The Four Vedas</vt:lpstr>
      <vt:lpstr>Contd…</vt:lpstr>
      <vt:lpstr>Contd…</vt:lpstr>
      <vt:lpstr>Vedas believe in</vt:lpstr>
      <vt:lpstr>Mantra</vt:lpstr>
      <vt:lpstr>The Epic Period</vt:lpstr>
      <vt:lpstr>Sutra Period </vt:lpstr>
      <vt:lpstr>Scholarly Period (600A.D.-1700 A.D.)</vt:lpstr>
      <vt:lpstr> The Modern Period (1700-present)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2006-08-16T00:00:00Z</dcterms:created>
  <dcterms:modified xsi:type="dcterms:W3CDTF">2013-02-11T17:51:56Z</dcterms:modified>
</cp:coreProperties>
</file>