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7597F0-8521-4558-A24A-01A55DE573F1}" type="datetimeFigureOut">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7597F0-8521-4558-A24A-01A55DE573F1}" type="datetimeFigureOut">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7597F0-8521-4558-A24A-01A55DE573F1}" type="datetimeFigureOut">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7597F0-8521-4558-A24A-01A55DE573F1}" type="datetimeFigureOut">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7597F0-8521-4558-A24A-01A55DE573F1}" type="datetimeFigureOut">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7597F0-8521-4558-A24A-01A55DE573F1}" type="datetimeFigureOut">
              <a:rPr lang="en-US" smtClean="0"/>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7597F0-8521-4558-A24A-01A55DE573F1}" type="datetimeFigureOut">
              <a:rPr lang="en-US" smtClean="0"/>
              <a:t>7/8/2014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7597F0-8521-4558-A24A-01A55DE573F1}" type="datetimeFigureOut">
              <a:rPr lang="en-US" smtClean="0"/>
              <a:t>7/8/2014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597F0-8521-4558-A24A-01A55DE573F1}" type="datetimeFigureOut">
              <a:rPr lang="en-US" smtClean="0"/>
              <a:t>7/8/2014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597F0-8521-4558-A24A-01A55DE573F1}" type="datetimeFigureOut">
              <a:rPr lang="en-US" smtClean="0"/>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597F0-8521-4558-A24A-01A55DE573F1}" type="datetimeFigureOut">
              <a:rPr lang="en-US" smtClean="0"/>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246F4-1407-470E-B401-A8EB93EF03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597F0-8521-4558-A24A-01A55DE573F1}" type="datetimeFigureOut">
              <a:rPr lang="en-US" smtClean="0"/>
              <a:t>7/8/2014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246F4-1407-470E-B401-A8EB93EF03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Cognitive therapy </a:t>
            </a:r>
            <a:endParaRPr lang="en-US" dirty="0"/>
          </a:p>
        </p:txBody>
      </p:sp>
      <p:sp>
        <p:nvSpPr>
          <p:cNvPr id="3" name="Subtitle 2"/>
          <p:cNvSpPr>
            <a:spLocks noGrp="1"/>
          </p:cNvSpPr>
          <p:nvPr>
            <p:ph type="subTitle" idx="1"/>
          </p:nvPr>
        </p:nvSpPr>
        <p:spPr/>
        <p:txBody>
          <a:bodyPr/>
          <a:lstStyle/>
          <a:p>
            <a:r>
              <a:rPr lang="en-US" dirty="0" smtClean="0"/>
              <a:t>Shiva </a:t>
            </a:r>
            <a:r>
              <a:rPr lang="en-US" dirty="0" err="1" smtClean="0"/>
              <a:t>aryal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Cognitive therapy is an approach to therapy that teaches individuals new cognitions to eliminate abnormal behavior.</a:t>
            </a: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Behaviorist do not believe on changing faulty cognitions rather they teach to make it more assertive. Contrary to this the cognitive therapist believe on teaching additive behavior and cognition. Example, cognitive therapist do not believe that problem stem\ origin from inappropriate action, they believe that an individual may have diverse behavior –a person may feel relax with friends but nerves in the mass feel</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Causes of depression or faulty cognition( </a:t>
            </a: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aron t. Beck)</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Selective abstraction: marriage life, affair</a:t>
            </a:r>
          </a:p>
          <a:p>
            <a:r>
              <a:rPr lang="en-US" sz="2400" dirty="0" smtClean="0">
                <a:latin typeface="Times New Roman" pitchFamily="18" charset="0"/>
                <a:cs typeface="Times New Roman" pitchFamily="18" charset="0"/>
              </a:rPr>
              <a:t>Overgeneralization :</a:t>
            </a:r>
          </a:p>
          <a:p>
            <a:r>
              <a:rPr lang="en-US" sz="2400" dirty="0" smtClean="0">
                <a:latin typeface="Times New Roman" pitchFamily="18" charset="0"/>
                <a:cs typeface="Times New Roman" pitchFamily="18" charset="0"/>
              </a:rPr>
              <a:t>Arbitrary inference: reaching to the conclusion based on no logical evidence.</a:t>
            </a:r>
          </a:p>
          <a:p>
            <a:r>
              <a:rPr lang="en-US" sz="2400" dirty="0" smtClean="0">
                <a:latin typeface="Times New Roman" pitchFamily="18" charset="0"/>
                <a:cs typeface="Times New Roman" pitchFamily="18" charset="0"/>
              </a:rPr>
              <a:t>Magnification \ minimization: nature of exaggerating.</a:t>
            </a:r>
          </a:p>
          <a:p>
            <a:r>
              <a:rPr lang="en-US" sz="2400" dirty="0" smtClean="0">
                <a:latin typeface="Times New Roman" pitchFamily="18" charset="0"/>
                <a:cs typeface="Times New Roman" pitchFamily="18" charset="0"/>
              </a:rPr>
              <a:t>Personalization: it is the ways of thinking believing himself and herself as a cause of events.</a:t>
            </a:r>
          </a:p>
          <a:p>
            <a:r>
              <a:rPr lang="en-US" sz="2400" dirty="0" smtClean="0">
                <a:latin typeface="Times New Roman" pitchFamily="18" charset="0"/>
                <a:cs typeface="Times New Roman" pitchFamily="18" charset="0"/>
              </a:rPr>
              <a:t>Absolutistic thinking: believing on something wonderful or absolute terrible. ( psychology an introduction- </a:t>
            </a:r>
            <a:r>
              <a:rPr lang="en-US" sz="2400" smtClean="0">
                <a:latin typeface="Times New Roman" pitchFamily="18" charset="0"/>
                <a:cs typeface="Times New Roman" pitchFamily="18" charset="0"/>
              </a:rPr>
              <a:t>Benjamin Blahey,2001)</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172</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Cognitive therapy </vt:lpstr>
      <vt:lpstr>Contd..</vt:lpstr>
      <vt:lpstr>Causes of depression or faulty cognition( Aaron t. Beck)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Aryal</dc:creator>
  <cp:lastModifiedBy>Aryal</cp:lastModifiedBy>
  <cp:revision>7</cp:revision>
  <dcterms:created xsi:type="dcterms:W3CDTF">2014-07-09T03:21:38Z</dcterms:created>
  <dcterms:modified xsi:type="dcterms:W3CDTF">2014-07-09T04:24:10Z</dcterms:modified>
</cp:coreProperties>
</file>