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5A06-671A-407D-A253-D0E531A19E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DFC91-84AB-4E72-B700-39C1357EED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to human development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Behaviorist </a:t>
            </a:r>
            <a:r>
              <a:rPr lang="en-US" dirty="0"/>
              <a:t>view: B. F Skinner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Psycho-analytical </a:t>
            </a:r>
            <a:r>
              <a:rPr lang="en-US" dirty="0"/>
              <a:t>approach: Sigmund Freud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Cognitive </a:t>
            </a:r>
            <a:r>
              <a:rPr lang="en-US" dirty="0"/>
              <a:t>approach: Piaget's view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Ecological </a:t>
            </a:r>
            <a:r>
              <a:rPr lang="en-US" dirty="0"/>
              <a:t>contextual approach : </a:t>
            </a:r>
            <a:r>
              <a:rPr lang="en-US" dirty="0" err="1"/>
              <a:t>Urie</a:t>
            </a:r>
            <a:r>
              <a:rPr lang="en-US" dirty="0"/>
              <a:t> </a:t>
            </a:r>
            <a:r>
              <a:rPr lang="en-US" dirty="0" err="1"/>
              <a:t>Bronfenbrebber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Behaviorist view: B. F Skinner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B. F skinner (1904 -1990) receive his doctorate from Harvard and . After teaching for several years at the Universities of Minnesota. He return to Harvard. Convinced of the importance of reinforcement.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Skinner developed an explanation of learning that stressed the consequence of behavior. What happens  after we do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omething is all- important. Reinforcement has proven to be a powerful tool in the developing, Shaping,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nd control Of behavior, both in and out of the classroom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Contd..</a:t>
            </a:r>
            <a:br>
              <a:rPr lang="en-US" dirty="0" smtClean="0"/>
            </a:br>
            <a:r>
              <a:rPr lang="en-US" dirty="0" smtClean="0"/>
              <a:t>Major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behavior of organization’s (1938)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Science and human behavior (1953)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Verbal behavior (1957)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technology of teaching (1968)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Beyond freedom and dignity (1971)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the behavior (1974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i="1" dirty="0" smtClean="0"/>
              <a:t>skinner’s behaviorism..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Behaviorism emphasizes  the scientific study of observable behavioral responses and their environmental determinants.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behaviorism  of skinner, the mind, conscious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unconscious, is not needed to explain behavior and development. For him development is behavior.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Behaviorist believe that development is learned  and often changes according to environmental experiences. It follows that rearranging  experiences can change development.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behaviorist , shy behavior can be trans-formed into outgoing behavior, aggressive behavior can be shaped into docile \obedient behavior. Boring behavior can be turned into enthusiastic, interesting behavior.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Theory of skinner 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Operant conditioning \ instrumental conditioning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He believe that the environment(parents, teacher, and peers) reacts to our behavior and either reinforces or eliminates that behavior. Consequently , the environment holds the key to understanding behavior. He also said that, the environment reinforces a certain behavior, it’s more likely to result the next time that stimulus occurs.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concept of operant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Reinforcement</a:t>
            </a:r>
          </a:p>
          <a:p>
            <a:r>
              <a:rPr lang="en-US" dirty="0" smtClean="0"/>
              <a:t>Punishment </a:t>
            </a:r>
          </a:p>
          <a:p>
            <a:r>
              <a:rPr lang="en-US" dirty="0" smtClean="0"/>
              <a:t>No response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reinforcement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5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Skinner preferred  the term reinforcement to reward . Defining reinforcement as anything that makes a response more likely to happen in the future: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 of reinforcement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positive reinforcement : which refer to any event that , when it occurs after a response, make that response more likely to happen in the future.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reinforcement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any event that ,when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ceases \ close down  to occur after a response,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akes that response more likely to happen in the future.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Ignorance: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response is ignored , it also becomes less likely in the future.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Human development is the result of the continuous flow of learning that comes about from the operant conditioning we receive from the environment every day 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Further, he said that  development is a continuous ,incremental sequence of conditioned acts that fulfill children’s needs as quickly and completely as possible.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riticism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 little emphasis on cognition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much emphasis on environmental determinant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Inadequate attention to developmental changes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 little emphasis on human spontaneity \ naturalness and creativity.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Approaches to human development  </vt:lpstr>
      <vt:lpstr>Behaviorist view: B. F Skinner </vt:lpstr>
      <vt:lpstr>Contd.. Major publications</vt:lpstr>
      <vt:lpstr>Contd… skinner’s behaviorism.. </vt:lpstr>
      <vt:lpstr>Theory of skinner : Operant conditioning \ instrumental conditioning</vt:lpstr>
      <vt:lpstr>The concept of operant conditioning</vt:lpstr>
      <vt:lpstr>reinforcement</vt:lpstr>
      <vt:lpstr>conclusion</vt:lpstr>
      <vt:lpstr>Criticism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human development</dc:title>
  <dc:creator>acer</dc:creator>
  <cp:lastModifiedBy>acer</cp:lastModifiedBy>
  <cp:revision>24</cp:revision>
  <dcterms:created xsi:type="dcterms:W3CDTF">2014-05-07T15:22:47Z</dcterms:created>
  <dcterms:modified xsi:type="dcterms:W3CDTF">2014-05-07T18:26:11Z</dcterms:modified>
</cp:coreProperties>
</file>