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5" r:id="rId9"/>
    <p:sldId id="264" r:id="rId10"/>
    <p:sldId id="268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9EA0E-D3CB-4A3C-AA94-DF94169052E1}" type="datetimeFigureOut">
              <a:rPr lang="en-US" smtClean="0"/>
              <a:pPr/>
              <a:t>8/16/2002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6B42A-E740-4D22-9A33-599B734BC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3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F6F37-734F-48F3-8AA5-E8DA05DE28A9}" type="datetimeFigureOut">
              <a:rPr lang="en-US" smtClean="0"/>
              <a:pPr/>
              <a:t>8/16/2002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0EDC7-F7A2-474C-A86D-C90F43DEB6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113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BDE14-0ADA-4690-9390-E99D8817092B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26498-F0CE-4092-8919-5F998BFF3951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F8A8B-D565-4580-B9F2-12E58C7682DA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F4602-14E1-414B-8407-C9212D41DDB6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83F5-31EF-4F46-BEB4-4A7DB74CF732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6FEB3-2958-4E14-8220-65A69CF90445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13B71-B0CD-4EA2-812E-5EF41A479BD0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BBDFB-1CA4-45A4-98A2-63CE8E0FBBC3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B414A-740E-4B83-B95D-B89A406BA624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5B59-9D64-46C2-A4A6-0A870D8D23A5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FA02C-57EE-4B6E-BC77-082645462D9F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922FF8-489E-4D11-9C0F-DCACD84B2675}" type="datetime1">
              <a:rPr lang="en-US" smtClean="0"/>
              <a:pPr/>
              <a:t>8/16/2002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newsflash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Input and Output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Generally, a program reads input data from keyboard (standard input device), the C program then processes the input data and the result is displayed on the screen (standard output device).</a:t>
            </a:r>
          </a:p>
          <a:p>
            <a:pPr algn="just"/>
            <a:r>
              <a:rPr lang="en-US" dirty="0" smtClean="0"/>
              <a:t>In C, there are a number of </a:t>
            </a:r>
            <a:r>
              <a:rPr lang="en-US" dirty="0" smtClean="0">
                <a:solidFill>
                  <a:srgbClr val="FF0000"/>
                </a:solidFill>
              </a:rPr>
              <a:t>input and output functions</a:t>
            </a:r>
            <a:r>
              <a:rPr lang="en-US" dirty="0" smtClean="0"/>
              <a:t> to do these tasks.</a:t>
            </a:r>
          </a:p>
          <a:p>
            <a:pPr algn="just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Formatted output refers to the output of data that has been arranged in a particular format.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printf()</a:t>
            </a:r>
            <a:r>
              <a:rPr lang="en-US" dirty="0" smtClean="0"/>
              <a:t> function is used to output data onto a standard output device i.e. screen.</a:t>
            </a:r>
          </a:p>
          <a:p>
            <a:pPr algn="just"/>
            <a:r>
              <a:rPr lang="en-US" dirty="0" smtClean="0"/>
              <a:t>The general form of </a:t>
            </a:r>
            <a:r>
              <a:rPr lang="en-US" dirty="0" err="1" smtClean="0"/>
              <a:t>printf</a:t>
            </a:r>
            <a:r>
              <a:rPr lang="en-US" dirty="0" smtClean="0"/>
              <a:t>() is,</a:t>
            </a:r>
          </a:p>
          <a:p>
            <a:pPr algn="just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(“control string”, arg1, arg2, …, </a:t>
            </a:r>
            <a:r>
              <a:rPr lang="en-US" dirty="0" err="1" smtClean="0"/>
              <a:t>argN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Unformatted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Unformatted functions do not allow the user to read or display data in desired format.</a:t>
            </a:r>
          </a:p>
          <a:p>
            <a:pPr algn="just"/>
            <a:r>
              <a:rPr lang="en-US" dirty="0" smtClean="0"/>
              <a:t>The functions </a:t>
            </a:r>
            <a:r>
              <a:rPr lang="en-US" dirty="0" err="1" smtClean="0">
                <a:solidFill>
                  <a:srgbClr val="FF0000"/>
                </a:solidFill>
              </a:rPr>
              <a:t>getchar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putchar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getch()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getche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putch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gets()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puts()</a:t>
            </a:r>
            <a:r>
              <a:rPr lang="en-US" dirty="0" smtClean="0"/>
              <a:t>, are unformatted functions.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err="1" smtClean="0"/>
              <a:t>getchar</a:t>
            </a:r>
            <a:r>
              <a:rPr lang="en-US" b="1" u="sng" dirty="0" smtClean="0"/>
              <a:t>() and </a:t>
            </a:r>
            <a:r>
              <a:rPr lang="en-US" b="1" u="sng" dirty="0" err="1" smtClean="0"/>
              <a:t>putchar</a:t>
            </a:r>
            <a:r>
              <a:rPr lang="en-US" b="1" u="sng" dirty="0" smtClean="0"/>
              <a:t>()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The </a:t>
            </a:r>
            <a:r>
              <a:rPr lang="en-US" sz="2800" dirty="0" err="1" smtClean="0"/>
              <a:t>getchar</a:t>
            </a:r>
            <a:r>
              <a:rPr lang="en-US" sz="2800" dirty="0" smtClean="0"/>
              <a:t>() function reads a character from a standard input device. The syntax is,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char_variable</a:t>
            </a:r>
            <a:r>
              <a:rPr lang="en-US" sz="2800" dirty="0" smtClean="0">
                <a:solidFill>
                  <a:srgbClr val="FF0000"/>
                </a:solidFill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</a:rPr>
              <a:t>getchar</a:t>
            </a:r>
            <a:r>
              <a:rPr lang="en-US" sz="2800" dirty="0" smtClean="0">
                <a:solidFill>
                  <a:srgbClr val="FF0000"/>
                </a:solidFill>
              </a:rPr>
              <a:t>();</a:t>
            </a:r>
          </a:p>
          <a:p>
            <a:pPr algn="just">
              <a:buNone/>
            </a:pPr>
            <a:r>
              <a:rPr lang="en-US" sz="2800" dirty="0" smtClean="0"/>
              <a:t>			where </a:t>
            </a:r>
            <a:r>
              <a:rPr lang="en-US" sz="2800" dirty="0" err="1" smtClean="0"/>
              <a:t>char_variable</a:t>
            </a:r>
            <a:r>
              <a:rPr lang="en-US" sz="2800" dirty="0" smtClean="0"/>
              <a:t> is a valid C identifier. When this statement is encountered, the computer waits until a key is pressed and then assigns this character to </a:t>
            </a:r>
            <a:r>
              <a:rPr lang="en-US" sz="2800" dirty="0" err="1" smtClean="0"/>
              <a:t>char_variable</a:t>
            </a:r>
            <a:r>
              <a:rPr lang="en-US" sz="2800" dirty="0" smtClean="0"/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The </a:t>
            </a:r>
            <a:r>
              <a:rPr lang="en-US" dirty="0" err="1" smtClean="0"/>
              <a:t>putchar</a:t>
            </a:r>
            <a:r>
              <a:rPr lang="en-US" dirty="0" smtClean="0"/>
              <a:t>() function displays a character to the standard output device. The syntax is,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putchar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char_variable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where </a:t>
            </a:r>
            <a:r>
              <a:rPr lang="en-US" dirty="0" err="1" smtClean="0"/>
              <a:t>char_variable</a:t>
            </a:r>
            <a:r>
              <a:rPr lang="en-US" dirty="0" smtClean="0"/>
              <a:t> is </a:t>
            </a:r>
            <a:r>
              <a:rPr lang="en-US" smtClean="0"/>
              <a:t>a variable </a:t>
            </a:r>
            <a:r>
              <a:rPr lang="en-US" dirty="0" smtClean="0"/>
              <a:t>containing a character.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char gender;</a:t>
            </a:r>
          </a:p>
          <a:p>
            <a:pPr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your gender (M or F):");</a:t>
            </a:r>
          </a:p>
          <a:p>
            <a:pPr>
              <a:buNone/>
            </a:pPr>
            <a:r>
              <a:rPr lang="en-US" dirty="0" smtClean="0"/>
              <a:t>gender=</a:t>
            </a:r>
            <a:r>
              <a:rPr lang="en-US" dirty="0" err="1" smtClean="0"/>
              <a:t>getchar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("Your gender is:");</a:t>
            </a:r>
          </a:p>
          <a:p>
            <a:pPr>
              <a:buNone/>
            </a:pPr>
            <a:r>
              <a:rPr lang="en-US" dirty="0" err="1" smtClean="0"/>
              <a:t>putchar</a:t>
            </a:r>
            <a:r>
              <a:rPr lang="en-US" dirty="0" smtClean="0"/>
              <a:t>(gender);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4953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267200" y="4724400"/>
            <a:ext cx="4800600" cy="523220"/>
            <a:chOff x="4267200" y="4724400"/>
            <a:chExt cx="4800600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4953000" y="4724400"/>
              <a:ext cx="411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Lucida Sans Unicode"/>
                  <a:cs typeface="Lucida Sans Unicode"/>
                </a:rPr>
                <a:t>≡ printf(“%c”, gender)</a:t>
              </a:r>
              <a:endParaRPr lang="en-US" sz="1400" b="1" dirty="0"/>
            </a:p>
          </p:txBody>
        </p:sp>
        <p:cxnSp>
          <p:nvCxnSpPr>
            <p:cNvPr id="10" name="Straight Arrow Connector 9"/>
            <p:cNvCxnSpPr>
              <a:stCxn id="6" idx="1"/>
            </p:cNvCxnSpPr>
            <p:nvPr/>
          </p:nvCxnSpPr>
          <p:spPr>
            <a:xfrm flipH="1" flipV="1">
              <a:off x="4267200" y="4953000"/>
              <a:ext cx="685800" cy="330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err="1" smtClean="0"/>
              <a:t>getch</a:t>
            </a:r>
            <a:r>
              <a:rPr lang="en-US" b="1" u="sng" dirty="0" smtClean="0"/>
              <a:t>(), </a:t>
            </a:r>
            <a:r>
              <a:rPr lang="en-US" b="1" u="sng" dirty="0" err="1" smtClean="0"/>
              <a:t>getche</a:t>
            </a:r>
            <a:r>
              <a:rPr lang="en-US" b="1" u="sng" dirty="0" smtClean="0"/>
              <a:t>() and </a:t>
            </a:r>
            <a:r>
              <a:rPr lang="en-US" b="1" u="sng" dirty="0" err="1" smtClean="0"/>
              <a:t>putch</a:t>
            </a:r>
            <a:r>
              <a:rPr lang="en-US" b="1" u="sng" dirty="0" smtClean="0"/>
              <a:t>()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 functions </a:t>
            </a:r>
            <a:r>
              <a:rPr lang="en-US" sz="2800" dirty="0" err="1" smtClean="0"/>
              <a:t>getch</a:t>
            </a:r>
            <a:r>
              <a:rPr lang="en-US" sz="2800" dirty="0" smtClean="0"/>
              <a:t>() and </a:t>
            </a:r>
            <a:r>
              <a:rPr lang="en-US" sz="2800" dirty="0" err="1" smtClean="0"/>
              <a:t>getche</a:t>
            </a:r>
            <a:r>
              <a:rPr lang="en-US" sz="2800" dirty="0" smtClean="0"/>
              <a:t>() reads a single character the instant it is typed without waiting for the </a:t>
            </a:r>
            <a:r>
              <a:rPr lang="en-US" sz="2800" dirty="0" smtClean="0">
                <a:solidFill>
                  <a:srgbClr val="FF0000"/>
                </a:solidFill>
              </a:rPr>
              <a:t>Enter key</a:t>
            </a:r>
            <a:r>
              <a:rPr lang="en-US" sz="2800" dirty="0" smtClean="0"/>
              <a:t> to be hit.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 difference between getch() and </a:t>
            </a:r>
            <a:r>
              <a:rPr lang="en-US" sz="2800" dirty="0" err="1" smtClean="0"/>
              <a:t>getche</a:t>
            </a:r>
            <a:r>
              <a:rPr lang="en-US" sz="2800" dirty="0" smtClean="0"/>
              <a:t>() is that getch() reads a character typed without </a:t>
            </a:r>
            <a:r>
              <a:rPr lang="en-US" sz="2800" dirty="0" smtClean="0">
                <a:solidFill>
                  <a:srgbClr val="FF0000"/>
                </a:solidFill>
              </a:rPr>
              <a:t>echoing (displaying)</a:t>
            </a:r>
            <a:r>
              <a:rPr lang="en-US" sz="2800" dirty="0" smtClean="0"/>
              <a:t> it on the screen, while </a:t>
            </a:r>
            <a:r>
              <a:rPr lang="en-US" sz="2800" dirty="0" err="1" smtClean="0"/>
              <a:t>getche</a:t>
            </a:r>
            <a:r>
              <a:rPr lang="en-US" sz="2800" dirty="0" smtClean="0"/>
              <a:t>() reads the character and </a:t>
            </a:r>
            <a:r>
              <a:rPr lang="en-US" sz="2800" dirty="0" smtClean="0">
                <a:solidFill>
                  <a:srgbClr val="FF0000"/>
                </a:solidFill>
              </a:rPr>
              <a:t>echoes (displays)</a:t>
            </a:r>
            <a:r>
              <a:rPr lang="en-US" sz="2800" dirty="0" smtClean="0"/>
              <a:t> it on the screen.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Syntax for getch():</a:t>
            </a:r>
          </a:p>
          <a:p>
            <a:pPr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char_variable</a:t>
            </a:r>
            <a:r>
              <a:rPr lang="en-US" sz="2800" dirty="0" smtClean="0">
                <a:solidFill>
                  <a:srgbClr val="FF0000"/>
                </a:solidFill>
              </a:rPr>
              <a:t>=</a:t>
            </a:r>
            <a:r>
              <a:rPr lang="en-US" sz="2800" dirty="0" err="1" smtClean="0">
                <a:solidFill>
                  <a:srgbClr val="FF0000"/>
                </a:solidFill>
              </a:rPr>
              <a:t>getch</a:t>
            </a:r>
            <a:r>
              <a:rPr lang="en-US" sz="2800" dirty="0" smtClean="0">
                <a:solidFill>
                  <a:srgbClr val="FF0000"/>
                </a:solidFill>
              </a:rPr>
              <a:t>();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Syntax for </a:t>
            </a:r>
            <a:r>
              <a:rPr lang="en-US" sz="2800" dirty="0" err="1" smtClean="0"/>
              <a:t>getche</a:t>
            </a:r>
            <a:r>
              <a:rPr lang="en-US" sz="2800" dirty="0" smtClean="0"/>
              <a:t>():</a:t>
            </a:r>
          </a:p>
          <a:p>
            <a:pPr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char_variable</a:t>
            </a:r>
            <a:r>
              <a:rPr lang="en-US" sz="2800" dirty="0" smtClean="0">
                <a:solidFill>
                  <a:srgbClr val="FF0000"/>
                </a:solidFill>
              </a:rPr>
              <a:t>=</a:t>
            </a:r>
            <a:r>
              <a:rPr lang="en-US" sz="2800" dirty="0" err="1" smtClean="0">
                <a:solidFill>
                  <a:srgbClr val="FF0000"/>
                </a:solidFill>
              </a:rPr>
              <a:t>getche</a:t>
            </a:r>
            <a:r>
              <a:rPr lang="en-US" sz="2800" dirty="0" smtClean="0">
                <a:solidFill>
                  <a:srgbClr val="FF0000"/>
                </a:solidFill>
              </a:rPr>
              <a:t>();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 function </a:t>
            </a:r>
            <a:r>
              <a:rPr lang="en-US" sz="2800" dirty="0" err="1" smtClean="0">
                <a:solidFill>
                  <a:srgbClr val="FF0000"/>
                </a:solidFill>
              </a:rPr>
              <a:t>putch</a:t>
            </a:r>
            <a:r>
              <a:rPr lang="en-US" sz="2800" dirty="0" smtClean="0">
                <a:solidFill>
                  <a:srgbClr val="FF0000"/>
                </a:solidFill>
              </a:rPr>
              <a:t>()</a:t>
            </a:r>
            <a:r>
              <a:rPr lang="en-US" sz="2800" dirty="0" smtClean="0"/>
              <a:t> prints a character onto the screen.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Syntax: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putch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char_variable</a:t>
            </a:r>
            <a:r>
              <a:rPr lang="en-US" sz="2800" dirty="0" smtClean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char ch1,ch2;</a:t>
            </a:r>
          </a:p>
          <a:p>
            <a:pPr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1st character:");</a:t>
            </a:r>
          </a:p>
          <a:p>
            <a:pPr>
              <a:buNone/>
            </a:pPr>
            <a:r>
              <a:rPr lang="en-US" dirty="0" smtClean="0"/>
              <a:t>ch1=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printf(“\n Enter 2nd character:");</a:t>
            </a:r>
          </a:p>
          <a:p>
            <a:pPr>
              <a:buNone/>
            </a:pPr>
            <a:r>
              <a:rPr lang="en-US" dirty="0" smtClean="0"/>
              <a:t>ch2=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("\n </a:t>
            </a:r>
            <a:r>
              <a:rPr lang="en-US" dirty="0" err="1" smtClean="0"/>
              <a:t>Ist</a:t>
            </a:r>
            <a:r>
              <a:rPr lang="en-US" dirty="0" smtClean="0"/>
              <a:t> character:");</a:t>
            </a:r>
          </a:p>
          <a:p>
            <a:pPr>
              <a:buNone/>
            </a:pPr>
            <a:r>
              <a:rPr lang="en-US" dirty="0" err="1" smtClean="0"/>
              <a:t>putch</a:t>
            </a:r>
            <a:r>
              <a:rPr lang="en-US" dirty="0" smtClean="0"/>
              <a:t>(ch1);</a:t>
            </a:r>
          </a:p>
          <a:p>
            <a:pPr>
              <a:buNone/>
            </a:pPr>
            <a:r>
              <a:rPr lang="en-US" dirty="0" smtClean="0"/>
              <a:t>printf("\n 2nd character:");</a:t>
            </a:r>
          </a:p>
          <a:p>
            <a:pPr>
              <a:buNone/>
            </a:pPr>
            <a:r>
              <a:rPr lang="en-US" dirty="0" err="1" smtClean="0"/>
              <a:t>putch</a:t>
            </a:r>
            <a:r>
              <a:rPr lang="en-US" dirty="0" smtClean="0"/>
              <a:t>(ch2);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266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gets() and puts() functions will be discussed later when we will be studying arrays and string handling.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Input and Output…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When a program needs data, it takes the data through the </a:t>
            </a:r>
            <a:r>
              <a:rPr lang="en-US" dirty="0" smtClean="0">
                <a:solidFill>
                  <a:srgbClr val="FF0000"/>
                </a:solidFill>
              </a:rPr>
              <a:t>input functions</a:t>
            </a:r>
            <a:r>
              <a:rPr lang="en-US" dirty="0" smtClean="0"/>
              <a:t> and then sends the results to output devices through the </a:t>
            </a:r>
            <a:r>
              <a:rPr lang="en-US" dirty="0" smtClean="0">
                <a:solidFill>
                  <a:srgbClr val="FF0000"/>
                </a:solidFill>
              </a:rPr>
              <a:t>output functions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Input and Output…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standard input functions are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scanf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getchar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getche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getch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gets()</a:t>
            </a:r>
            <a:r>
              <a:rPr lang="en-US" dirty="0" smtClean="0"/>
              <a:t>, etc.</a:t>
            </a:r>
          </a:p>
          <a:p>
            <a:pPr algn="just"/>
            <a:r>
              <a:rPr lang="en-US" dirty="0" smtClean="0"/>
              <a:t>The standard output functions are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printf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putchar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putch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puts()</a:t>
            </a:r>
            <a:r>
              <a:rPr lang="en-US" dirty="0" smtClean="0"/>
              <a:t>, etc.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NOTE: In C, the standard library, &lt;</a:t>
            </a:r>
            <a:r>
              <a:rPr lang="en-US" dirty="0" err="1" smtClean="0"/>
              <a:t>stdio.h</a:t>
            </a:r>
            <a:r>
              <a:rPr lang="en-US" dirty="0" smtClean="0"/>
              <a:t>&gt; provides functions for input and output.		</a:t>
            </a:r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Functions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types</a:t>
            </a:r>
          </a:p>
          <a:p>
            <a:pPr marL="653796" indent="-571500">
              <a:buFont typeface="+mj-lt"/>
              <a:buAutoNum type="arabicPeriod"/>
            </a:pPr>
            <a:r>
              <a:rPr lang="en-US" dirty="0" smtClean="0"/>
              <a:t>Formatted Functions</a:t>
            </a:r>
          </a:p>
          <a:p>
            <a:pPr marL="653796" indent="-571500">
              <a:buFont typeface="+mj-lt"/>
              <a:buAutoNum type="arabicPeriod"/>
            </a:pPr>
            <a:r>
              <a:rPr lang="en-US" dirty="0" smtClean="0"/>
              <a:t>Unformatted Functions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These allow the input read from the keyboard or the output displayed on screen to be formatted according to our requirements. </a:t>
            </a:r>
          </a:p>
          <a:p>
            <a:pPr algn="just"/>
            <a:r>
              <a:rPr lang="en-US" dirty="0" smtClean="0"/>
              <a:t>Example, the input function </a:t>
            </a:r>
            <a:r>
              <a:rPr lang="en-US" dirty="0" smtClean="0">
                <a:solidFill>
                  <a:srgbClr val="FF0000"/>
                </a:solidFill>
              </a:rPr>
              <a:t>printf()</a:t>
            </a:r>
            <a:r>
              <a:rPr lang="en-US" dirty="0" smtClean="0"/>
              <a:t> and the output function </a:t>
            </a:r>
            <a:r>
              <a:rPr lang="en-US" dirty="0" smtClean="0">
                <a:solidFill>
                  <a:srgbClr val="FF0000"/>
                </a:solidFill>
              </a:rPr>
              <a:t>scanf()</a:t>
            </a:r>
            <a:r>
              <a:rPr lang="en-US" dirty="0" smtClean="0"/>
              <a:t> fall under formatted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Formatted input refers to an input data that has been arranged in a particular format.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scanf()</a:t>
            </a:r>
            <a:r>
              <a:rPr lang="en-US" dirty="0" smtClean="0"/>
              <a:t> function can be used to enter input data from a standard input device.</a:t>
            </a:r>
          </a:p>
          <a:p>
            <a:pPr algn="just"/>
            <a:r>
              <a:rPr lang="en-US" dirty="0" smtClean="0"/>
              <a:t>The general form of </a:t>
            </a:r>
            <a:r>
              <a:rPr lang="en-US" dirty="0" err="1" smtClean="0"/>
              <a:t>scanf</a:t>
            </a:r>
            <a:r>
              <a:rPr lang="en-US" dirty="0" smtClean="0"/>
              <a:t>() is,</a:t>
            </a:r>
          </a:p>
          <a:p>
            <a:pPr algn="just">
              <a:buNone/>
            </a:pPr>
            <a:r>
              <a:rPr lang="en-US" sz="2800" dirty="0" smtClean="0"/>
              <a:t>scanf(“control string”, &amp;arg1, &amp;arg2, …, &amp;</a:t>
            </a:r>
            <a:r>
              <a:rPr lang="en-US" sz="2800" dirty="0" err="1" smtClean="0"/>
              <a:t>argN</a:t>
            </a:r>
            <a:r>
              <a:rPr lang="en-US" sz="2800" dirty="0" smtClean="0"/>
              <a:t>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int n;</a:t>
            </a:r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(“Enter a number:”);</a:t>
            </a:r>
          </a:p>
          <a:p>
            <a:pPr>
              <a:buNone/>
            </a:pPr>
            <a:r>
              <a:rPr lang="en-US" dirty="0" smtClean="0"/>
              <a:t>scanf(“%d”, &amp;n);</a:t>
            </a:r>
          </a:p>
          <a:p>
            <a:pPr>
              <a:buNone/>
            </a:pPr>
            <a:r>
              <a:rPr lang="en-US" dirty="0" smtClean="0"/>
              <a:t>printf(“\n Enter a character:”);</a:t>
            </a:r>
          </a:p>
          <a:p>
            <a:pPr>
              <a:buNone/>
            </a:pPr>
            <a:r>
              <a:rPr lang="en-US" dirty="0" smtClean="0"/>
              <a:t>scanf(“ %c”, &amp;</a:t>
            </a:r>
            <a:r>
              <a:rPr lang="en-US" dirty="0" err="1" smtClean="0"/>
              <a:t>ch</a:t>
            </a:r>
            <a:r>
              <a:rPr lang="en-US" dirty="0" smtClean="0"/>
              <a:t>);                </a:t>
            </a:r>
            <a:r>
              <a:rPr lang="en-US" dirty="0" smtClean="0">
                <a:solidFill>
                  <a:srgbClr val="FF0000"/>
                </a:solidFill>
              </a:rPr>
              <a:t>//space before %c</a:t>
            </a:r>
          </a:p>
          <a:p>
            <a:pPr>
              <a:buNone/>
            </a:pPr>
            <a:r>
              <a:rPr lang="en-US" dirty="0" smtClean="0"/>
              <a:t>printf(“\n Number: %d\t Character: %</a:t>
            </a:r>
            <a:r>
              <a:rPr lang="en-US" dirty="0" err="1" smtClean="0"/>
              <a:t>c”,n,ch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866888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sz="2600" dirty="0" smtClean="0"/>
              <a:t>int day, month, year;</a:t>
            </a:r>
          </a:p>
          <a:p>
            <a:pPr>
              <a:buNone/>
            </a:pPr>
            <a:r>
              <a:rPr lang="en-US" sz="2600" dirty="0" err="1" smtClean="0"/>
              <a:t>clrscr</a:t>
            </a:r>
            <a:r>
              <a:rPr lang="en-US" sz="2600" dirty="0" smtClean="0"/>
              <a:t>();</a:t>
            </a:r>
          </a:p>
          <a:p>
            <a:pPr>
              <a:buNone/>
            </a:pPr>
            <a:r>
              <a:rPr lang="en-US" sz="2400" dirty="0" err="1" smtClean="0"/>
              <a:t>printf</a:t>
            </a:r>
            <a:r>
              <a:rPr lang="en-US" sz="2400" dirty="0" smtClean="0"/>
              <a:t>("Enter day, month, year in DD-MM-YYYY format:");</a:t>
            </a:r>
          </a:p>
          <a:p>
            <a:pPr>
              <a:buNone/>
            </a:pPr>
            <a:r>
              <a:rPr lang="en-US" sz="2600" dirty="0" err="1" smtClean="0"/>
              <a:t>scanf</a:t>
            </a:r>
            <a:r>
              <a:rPr lang="en-US" sz="2600" dirty="0" smtClean="0"/>
              <a:t>(" %d-%d-%d", &amp;day, &amp;month, &amp;year);</a:t>
            </a:r>
          </a:p>
          <a:p>
            <a:pPr>
              <a:buNone/>
            </a:pPr>
            <a:r>
              <a:rPr lang="en-US" sz="2400" dirty="0" smtClean="0"/>
              <a:t>printf("\n Day: %d \t Month: %d \t Year:%d", day, month, year);</a:t>
            </a:r>
          </a:p>
          <a:p>
            <a:pPr>
              <a:buNone/>
            </a:pPr>
            <a:r>
              <a:rPr lang="en-US" sz="2600" dirty="0" err="1" smtClean="0"/>
              <a:t>getch</a:t>
            </a:r>
            <a:r>
              <a:rPr lang="en-US" sz="2600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248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math.h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void main()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double p, t, r,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ca;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printf("Enter principal in Rs:");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scanf("%lf", &amp;p);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printf("\n Enter time in year:");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scanf("%lf", &amp;t);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printf("\n Enter rate in percent per annum:");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scanf("%lf", &amp;r);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=(p*t*r)/100;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printf("\n Simple interest:%.2lf",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=p*(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pow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(1+r/100,t)-1);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printf("\n Compound interest:%.2lf",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p+si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printf("\n Simple amount:%.2lf",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ca=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p+ci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printf("\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nCompound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amount:%.2lf", ca);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printf("\n The difference between compound and simple amount:%.2lf", ca-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600670"/>
            <a:ext cx="3551999" cy="923330"/>
          </a:xfrm>
          <a:prstGeom prst="rect">
            <a:avLst/>
          </a:prstGeom>
          <a:noFill/>
          <a:scene3d>
            <a:camera prst="orthographicFront">
              <a:rot lat="21301143" lon="3000000" rev="21573786"/>
            </a:camera>
            <a:lightRig rig="threePt" dir="t"/>
          </a:scene3d>
          <a:sp3d extrusionH="76200">
            <a:bevelT w="88900" h="158750"/>
            <a:bevelB w="69850" h="88900"/>
            <a:extrusionClr>
              <a:srgbClr val="FF0000"/>
            </a:extrusion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Important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634</TotalTime>
  <Words>738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Data Input and Output</vt:lpstr>
      <vt:lpstr>Data Input and Output…</vt:lpstr>
      <vt:lpstr>Data Input and Output…</vt:lpstr>
      <vt:lpstr>I/O Functions in C</vt:lpstr>
      <vt:lpstr>Formatted Functions</vt:lpstr>
      <vt:lpstr>Formatted Input</vt:lpstr>
      <vt:lpstr>PowerPoint Presentation</vt:lpstr>
      <vt:lpstr>PowerPoint Presentation</vt:lpstr>
      <vt:lpstr>PowerPoint Presentation</vt:lpstr>
      <vt:lpstr>Formatted Output</vt:lpstr>
      <vt:lpstr>Unformatted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Input and Output</dc:title>
  <dc:creator>Lok Prakash Pandey</dc:creator>
  <cp:lastModifiedBy>ics</cp:lastModifiedBy>
  <cp:revision>107</cp:revision>
  <dcterms:created xsi:type="dcterms:W3CDTF">2006-08-16T00:00:00Z</dcterms:created>
  <dcterms:modified xsi:type="dcterms:W3CDTF">2002-08-16T14:32:43Z</dcterms:modified>
</cp:coreProperties>
</file>